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9" r:id="rId4"/>
    <p:sldId id="280" r:id="rId5"/>
    <p:sldId id="264" r:id="rId6"/>
    <p:sldId id="283" r:id="rId7"/>
    <p:sldId id="263" r:id="rId8"/>
    <p:sldId id="265" r:id="rId9"/>
    <p:sldId id="28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2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Фото - Конкурс: &quot;Папа может... все, что угодно!&quot; - natalya_makarenk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572515"/>
            <a:ext cx="3243780" cy="48656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971600" y="1916832"/>
            <a:ext cx="3600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1430">
                  <a:solidFill>
                    <a:srgbClr val="FF0000"/>
                  </a:solidFill>
                </a:ln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Давлетбаева</a:t>
            </a:r>
          </a:p>
          <a:p>
            <a:pPr algn="ctr"/>
            <a:r>
              <a:rPr lang="ru-RU" sz="3600" b="1" dirty="0">
                <a:ln w="11430">
                  <a:solidFill>
                    <a:srgbClr val="FF0000"/>
                  </a:solidFill>
                </a:ln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Зифа</a:t>
            </a:r>
          </a:p>
          <a:p>
            <a:pPr algn="ctr"/>
            <a:r>
              <a:rPr lang="ru-RU" sz="3600" b="1" dirty="0" err="1">
                <a:ln w="11430">
                  <a:solidFill>
                    <a:srgbClr val="FF0000"/>
                  </a:solidFill>
                </a:ln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Фазыльяновна</a:t>
            </a:r>
            <a:endParaRPr lang="ru-RU" sz="3600" b="1" dirty="0">
              <a:ln w="11430">
                <a:solidFill>
                  <a:srgbClr val="FF0000"/>
                </a:solidFill>
              </a:ln>
              <a:solidFill>
                <a:srgbClr val="FFC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4904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то - Конкурс: &quot;Папа может... все, что угодно!&quot; - natalya_makarenk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988604" y="908720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Выступление на педсовете:</a:t>
            </a:r>
            <a:r>
              <a:rPr lang="ru-RU" sz="4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060848"/>
            <a:ext cx="7632848" cy="400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«Дидактические игры по ОБЖ: безопасность в быту»</a:t>
            </a:r>
            <a:endParaRPr lang="ru-RU" sz="4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endParaRPr lang="be-BY" sz="4600" b="1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endParaRPr lang="ru-RU" sz="4600" kern="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3759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то - Конкурс: &quot;Папа может... все, что угодно!&quot; - natalya_makarenk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7531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043608" y="476673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Организация развивающей предметно-пространственной среды.</a:t>
            </a:r>
          </a:p>
        </p:txBody>
      </p:sp>
      <p:pic>
        <p:nvPicPr>
          <p:cNvPr id="2050" name="Picture 2" descr="D:\Моя папка Зифа\фото работа\работа 0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2027" y="3429000"/>
            <a:ext cx="3576397" cy="2682298"/>
          </a:xfrm>
          <a:prstGeom prst="rect">
            <a:avLst/>
          </a:prstGeom>
          <a:noFill/>
          <a:ln w="38100">
            <a:solidFill>
              <a:srgbClr val="0066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Моя папка Зифа\фото работа\работа 07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9054" y="1628799"/>
            <a:ext cx="3554954" cy="2666215"/>
          </a:xfrm>
          <a:prstGeom prst="rect">
            <a:avLst/>
          </a:prstGeom>
          <a:noFill/>
          <a:ln w="38100">
            <a:solidFill>
              <a:srgbClr val="0066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50622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то - Конкурс: &quot;Папа может... все, что угодно!&quot; - natalya_makarenk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7531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971600" y="620689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Организация развивающей предметно-пространственной среды.</a:t>
            </a:r>
          </a:p>
        </p:txBody>
      </p:sp>
      <p:pic>
        <p:nvPicPr>
          <p:cNvPr id="3074" name="Picture 2" descr="D:\Моя папка Зифа\фото работа\работа 0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4824"/>
            <a:ext cx="3508070" cy="2631052"/>
          </a:xfrm>
          <a:prstGeom prst="rect">
            <a:avLst/>
          </a:prstGeom>
          <a:noFill/>
          <a:ln w="381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F:\мои фото\мама-работа\работа 0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60804"/>
            <a:ext cx="3773524" cy="2830143"/>
          </a:xfrm>
          <a:prstGeom prst="rect">
            <a:avLst/>
          </a:prstGeom>
          <a:noFill/>
          <a:ln w="381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86199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476673"/>
            <a:ext cx="741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Ребенок дома: безопасность в быту и правила пожарной безопасности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9" name="Рисунок 8" descr="F:\мои фото\мама-работа\мама-работа 0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068960"/>
            <a:ext cx="3657952" cy="2897297"/>
          </a:xfrm>
          <a:prstGeom prst="rect">
            <a:avLst/>
          </a:prstGeom>
          <a:noFill/>
          <a:ln w="127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764008" y="1744474"/>
            <a:ext cx="39664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Рассказываем по знакам и 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 кубику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F:\мои фото\мама-работа\мама-работа 01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700808"/>
            <a:ext cx="3708412" cy="2674788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5033384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Documents and Settings\Admin\Мои документы\Downloads\IMG_20210405_1020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764704"/>
            <a:ext cx="3921900" cy="5229200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</p:pic>
      <p:pic>
        <p:nvPicPr>
          <p:cNvPr id="3" name="Picture 2" descr="C:\Documents and Settings\Admin\Мои документы\Downloads\IMG_20210405_101741.jpg"/>
          <p:cNvPicPr>
            <a:picLocks noChangeAspect="1" noChangeArrowheads="1"/>
          </p:cNvPicPr>
          <p:nvPr/>
        </p:nvPicPr>
        <p:blipFill>
          <a:blip r:embed="rId4" cstate="print"/>
          <a:srcRect l="5658" t="18033" r="10150" b="28272"/>
          <a:stretch>
            <a:fillRect/>
          </a:stretch>
        </p:blipFill>
        <p:spPr bwMode="auto">
          <a:xfrm>
            <a:off x="539552" y="1772816"/>
            <a:ext cx="4032448" cy="3429000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043608" y="764704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«Можно – нельзя»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 descr="P:\фото для З.Ф\P110008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12775"/>
            <a:ext cx="3573016" cy="2802290"/>
          </a:xfrm>
          <a:prstGeom prst="rect">
            <a:avLst/>
          </a:prstGeom>
          <a:noFill/>
          <a:ln w="76200">
            <a:solidFill>
              <a:srgbClr val="006600"/>
            </a:solidFill>
          </a:ln>
        </p:spPr>
      </p:pic>
      <p:pic>
        <p:nvPicPr>
          <p:cNvPr id="3" name="Рисунок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80928"/>
            <a:ext cx="3744415" cy="3151752"/>
          </a:xfrm>
          <a:prstGeom prst="rect">
            <a:avLst/>
          </a:prstGeom>
          <a:noFill/>
          <a:ln w="76200">
            <a:solidFill>
              <a:srgbClr val="0066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896936" y="4581128"/>
            <a:ext cx="3573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Знакомимся с правилами поведения при пожаре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760" y="1556792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«Опасно- безопасно»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404665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Ребенок дома: безопасность в быту и правила пожарной безопасности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530840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9432" y="-3428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5243" y="1642177"/>
            <a:ext cx="3542741" cy="2853565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</p:pic>
      <p:pic>
        <p:nvPicPr>
          <p:cNvPr id="3" name="Рисунок 2" descr="F:\мои фото\мама-работа\работа мама 06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068960"/>
            <a:ext cx="3600401" cy="3044136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704255" y="4863868"/>
            <a:ext cx="2808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Мы- пожарники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7984" y="1531122"/>
            <a:ext cx="30900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Знакомство с огнетушителем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404664"/>
            <a:ext cx="6912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Ребенок дома: безопасность в быту и правила пожарной безопасности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366687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2132856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r>
              <a:rPr lang="ru-RU" sz="4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734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3165</TotalTime>
  <Words>87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85</cp:revision>
  <dcterms:modified xsi:type="dcterms:W3CDTF">2021-04-05T19:23:31Z</dcterms:modified>
</cp:coreProperties>
</file>